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3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№89»  г. Барнаула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79712" y="2492896"/>
            <a:ext cx="5760640" cy="16561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ИГРА-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ХОДИЛКА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 мире профессий»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156176" y="5373216"/>
            <a:ext cx="23042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Газизова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Запольская Т.Н.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72808" cy="34563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познакомить детей с многообразием мира профессий, показать значимость труда, людей разных профессий; способствовать профориентации детей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196752"/>
            <a:ext cx="4536504" cy="7920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51720" y="2132855"/>
            <a:ext cx="6264696" cy="3672409"/>
          </a:xfrm>
        </p:spPr>
        <p:txBody>
          <a:bodyPr>
            <a:normAutofit fontScale="62500" lnSpcReduction="20000"/>
          </a:bodyPr>
          <a:lstStyle/>
          <a:p>
            <a:pPr marL="457200" indent="-45720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умения  и навыки наблюдений за особенностями различных профессий;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Уточнять знания детей о профессиях;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речь, мышление, память, обогащать и активировать словарный запас;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   Воспитывать чувство гордости  и уважение к труду людей разных профессий, культуру игры (соблюдать правила игры, проявлять честность, радоваться успехам)</a:t>
            </a:r>
          </a:p>
          <a:p>
            <a:pPr marL="457200" indent="-4572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9752" y="908720"/>
            <a:ext cx="5184576" cy="8640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600200"/>
            <a:ext cx="7488832" cy="45259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indent="-457200">
              <a:buNone/>
            </a:pPr>
            <a:r>
              <a:rPr lang="ru-RU" sz="2000" b="1" dirty="0" smtClean="0"/>
              <a:t>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Гармонично развитым человек может считать себя при условии, что он нашёл своё место в жизни, правильно сделал свой выбор и получает удовлетворение от своей профессии, пользуется авторитетом в обществе, и его труд служит на благо народа и обеспечивает личное благополучие. Человек счастлив, если он умеет и любит трудиться. С этой точки зрения чрезвычайно значимым является дошкольный период детства, когда закладываются основы мировоззрения человека, его личной культуры, отношения к самому себе и к окружающему миру, в частности к своей будущей профессиональной деятельности. Для того чтобы ребёнок осознанно сделал выбор во взрослой жизни, его надо познакомить с максимальным количеством профессий.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93" cy="69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347048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пособия: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систематизация знаний детей по теме «Профессии»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1916832"/>
            <a:ext cx="3456384" cy="4536504"/>
          </a:xfrm>
        </p:spPr>
        <p:txBody>
          <a:bodyPr>
            <a:normAutofit/>
          </a:bodyPr>
          <a:lstStyle/>
          <a:p>
            <a:pPr marL="457200" indent="-457200" algn="ctr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esktop\Новая папка\bea13f44-ca9e-4213-b1b4-74776b3f6d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3405187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27168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Предлагаемая игра –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ходилка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направленная на раннюю профориентацию детей дошкольного возраста приглашает пройти по каждой из профессий. Для того, чтобы добраться до финиша нужно выполнить задания.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140968"/>
            <a:ext cx="4038600" cy="2985195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32040" y="2492896"/>
            <a:ext cx="3816424" cy="252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ариса\Desktop\Новая папка\IMG-20250328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10283"/>
            <a:ext cx="3816423" cy="3182767"/>
          </a:xfrm>
          <a:prstGeom prst="rect">
            <a:avLst/>
          </a:prstGeom>
          <a:noFill/>
        </p:spPr>
      </p:pic>
      <p:pic>
        <p:nvPicPr>
          <p:cNvPr id="3" name="Picture 2" descr="C:\Users\Лариса\Desktop\Новая папка\.trashed-1745748280-IMG20250327184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3940801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51104" cy="94096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«Отгадать загадку»,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«Рассказать, какие предметы необходимы для профессии»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39752" y="1600200"/>
            <a:ext cx="5976664" cy="45259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esktop\Новая папка\IMG-20250401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120" y="1577363"/>
            <a:ext cx="5823288" cy="480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560840" cy="129614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того, чтобы добраться до финиша нужно выполнить задания. Победителем  является тот, кто первым доходит до финиша и перечисляет те профессии,  которые он встретил по пути.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ариса\Desktop\Новая папка\IMG-20250401-WA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1988840"/>
            <a:ext cx="3405080" cy="4525963"/>
          </a:xfrm>
          <a:prstGeom prst="rect">
            <a:avLst/>
          </a:prstGeom>
          <a:noFill/>
        </p:spPr>
      </p:pic>
      <p:pic>
        <p:nvPicPr>
          <p:cNvPr id="2051" name="Picture 3" descr="C:\Users\Лариса\Desktop\Новая папка\bc307b6f-8f22-46a9-a884-0d6ed70614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346942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type="subTitle" idx="4294967295"/>
          </p:nvPr>
        </p:nvSpPr>
        <p:spPr>
          <a:xfrm>
            <a:off x="3527425" y="1989138"/>
            <a:ext cx="5616575" cy="2160587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21235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285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 «Детский сад №89»  г. Барнаула</vt:lpstr>
      <vt:lpstr>Цель: познакомить детей с многообразием мира профессий, показать значимость труда, людей разных профессий; способствовать профориентации детей </vt:lpstr>
      <vt:lpstr>Задачи: </vt:lpstr>
      <vt:lpstr>Актуальность:</vt:lpstr>
      <vt:lpstr>Цель пособия:  систематизация знаний детей по теме «Профессии» </vt:lpstr>
      <vt:lpstr>Описание игры: Предлагаемая игра – ходилка, направленная на раннюю профориентацию детей дошкольного возраста приглашает пройти по каждой из профессий. Для того, чтобы добраться до финиша нужно выполнить задания. </vt:lpstr>
      <vt:lpstr>«Отгадать загадку»,  «Рассказать, какие предметы необходимы для профессии»  и т. д</vt:lpstr>
      <vt:lpstr>Для того, чтобы добраться до финиша нужно выполнить задания. Победителем  является тот, кто первым доходит до финиша и перечисляет те профессии,  которые он встретил по пути.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User</cp:lastModifiedBy>
  <cp:revision>93</cp:revision>
  <dcterms:created xsi:type="dcterms:W3CDTF">2015-02-13T20:43:51Z</dcterms:created>
  <dcterms:modified xsi:type="dcterms:W3CDTF">2025-04-02T06:02:21Z</dcterms:modified>
</cp:coreProperties>
</file>